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0" r:id="rId1"/>
  </p:sldMasterIdLst>
  <p:notesMasterIdLst>
    <p:notesMasterId r:id="rId9"/>
  </p:notesMasterIdLst>
  <p:sldIdLst>
    <p:sldId id="256" r:id="rId2"/>
    <p:sldId id="258" r:id="rId3"/>
    <p:sldId id="259" r:id="rId4"/>
    <p:sldId id="261" r:id="rId5"/>
    <p:sldId id="260" r:id="rId6"/>
    <p:sldId id="262" r:id="rId7"/>
    <p:sldId id="28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17AF9C0-2B2C-4261-BA52-6ED627A04366}" v="13" dt="2024-07-25T15:10:23.08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65957" autoAdjust="0"/>
  </p:normalViewPr>
  <p:slideViewPr>
    <p:cSldViewPr snapToGrid="0">
      <p:cViewPr varScale="1">
        <p:scale>
          <a:sx n="65" d="100"/>
          <a:sy n="65" d="100"/>
        </p:scale>
        <p:origin x="198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k Dunn" userId="95208575-9628-4cc2-b8b4-b0b5e48f580b" providerId="ADAL" clId="{8DBEE850-8660-4F0F-88DE-DE00C04F02F8}"/>
    <pc:docChg chg="custSel addSld modSld sldOrd">
      <pc:chgData name="Mark Dunn" userId="95208575-9628-4cc2-b8b4-b0b5e48f580b" providerId="ADAL" clId="{8DBEE850-8660-4F0F-88DE-DE00C04F02F8}" dt="2024-05-15T13:56:20.475" v="837" actId="20577"/>
      <pc:docMkLst>
        <pc:docMk/>
      </pc:docMkLst>
      <pc:sldChg chg="modSp mod modNotesTx">
        <pc:chgData name="Mark Dunn" userId="95208575-9628-4cc2-b8b4-b0b5e48f580b" providerId="ADAL" clId="{8DBEE850-8660-4F0F-88DE-DE00C04F02F8}" dt="2024-05-15T13:50:42.679" v="726"/>
        <pc:sldMkLst>
          <pc:docMk/>
          <pc:sldMk cId="352069898" sldId="258"/>
        </pc:sldMkLst>
        <pc:spChg chg="mod">
          <ac:chgData name="Mark Dunn" userId="95208575-9628-4cc2-b8b4-b0b5e48f580b" providerId="ADAL" clId="{8DBEE850-8660-4F0F-88DE-DE00C04F02F8}" dt="2024-05-15T13:50:42.679" v="726"/>
          <ac:spMkLst>
            <pc:docMk/>
            <pc:sldMk cId="352069898" sldId="258"/>
            <ac:spMk id="3" creationId="{791C8702-26D9-9A60-A079-13C609AB25D5}"/>
          </ac:spMkLst>
        </pc:spChg>
      </pc:sldChg>
      <pc:sldChg chg="addSp delSp modSp add mod">
        <pc:chgData name="Mark Dunn" userId="95208575-9628-4cc2-b8b4-b0b5e48f580b" providerId="ADAL" clId="{8DBEE850-8660-4F0F-88DE-DE00C04F02F8}" dt="2024-05-15T12:58:46.397" v="23" actId="14100"/>
        <pc:sldMkLst>
          <pc:docMk/>
          <pc:sldMk cId="211778539" sldId="259"/>
        </pc:sldMkLst>
        <pc:spChg chg="mod">
          <ac:chgData name="Mark Dunn" userId="95208575-9628-4cc2-b8b4-b0b5e48f580b" providerId="ADAL" clId="{8DBEE850-8660-4F0F-88DE-DE00C04F02F8}" dt="2024-05-15T12:58:11.355" v="20" actId="6549"/>
          <ac:spMkLst>
            <pc:docMk/>
            <pc:sldMk cId="211778539" sldId="259"/>
            <ac:spMk id="3" creationId="{791C8702-26D9-9A60-A079-13C609AB25D5}"/>
          </ac:spMkLst>
        </pc:spChg>
        <pc:spChg chg="mod">
          <ac:chgData name="Mark Dunn" userId="95208575-9628-4cc2-b8b4-b0b5e48f580b" providerId="ADAL" clId="{8DBEE850-8660-4F0F-88DE-DE00C04F02F8}" dt="2024-05-15T12:58:06.065" v="19" actId="20577"/>
          <ac:spMkLst>
            <pc:docMk/>
            <pc:sldMk cId="211778539" sldId="259"/>
            <ac:spMk id="5" creationId="{B35BA8E4-A5EC-EFBD-E9D2-57E69AE3B47A}"/>
          </ac:spMkLst>
        </pc:spChg>
        <pc:spChg chg="add del mod">
          <ac:chgData name="Mark Dunn" userId="95208575-9628-4cc2-b8b4-b0b5e48f580b" providerId="ADAL" clId="{8DBEE850-8660-4F0F-88DE-DE00C04F02F8}" dt="2024-05-15T12:58:42.306" v="22" actId="22"/>
          <ac:spMkLst>
            <pc:docMk/>
            <pc:sldMk cId="211778539" sldId="259"/>
            <ac:spMk id="7" creationId="{42BEA7D7-CBDB-618D-B899-28D0DFB2371D}"/>
          </ac:spMkLst>
        </pc:spChg>
        <pc:picChg chg="del">
          <ac:chgData name="Mark Dunn" userId="95208575-9628-4cc2-b8b4-b0b5e48f580b" providerId="ADAL" clId="{8DBEE850-8660-4F0F-88DE-DE00C04F02F8}" dt="2024-05-15T12:58:12.902" v="21" actId="478"/>
          <ac:picMkLst>
            <pc:docMk/>
            <pc:sldMk cId="211778539" sldId="259"/>
            <ac:picMk id="8" creationId="{5624FD47-E3B6-9CCD-7D00-296067237737}"/>
          </ac:picMkLst>
        </pc:picChg>
        <pc:picChg chg="add mod ord">
          <ac:chgData name="Mark Dunn" userId="95208575-9628-4cc2-b8b4-b0b5e48f580b" providerId="ADAL" clId="{8DBEE850-8660-4F0F-88DE-DE00C04F02F8}" dt="2024-05-15T12:58:46.397" v="23" actId="14100"/>
          <ac:picMkLst>
            <pc:docMk/>
            <pc:sldMk cId="211778539" sldId="259"/>
            <ac:picMk id="10" creationId="{0A4DCD36-913C-C86D-3816-65745E9D5233}"/>
          </ac:picMkLst>
        </pc:picChg>
      </pc:sldChg>
      <pc:sldChg chg="addSp delSp modSp add mod ord">
        <pc:chgData name="Mark Dunn" userId="95208575-9628-4cc2-b8b4-b0b5e48f580b" providerId="ADAL" clId="{8DBEE850-8660-4F0F-88DE-DE00C04F02F8}" dt="2024-05-15T13:56:20.475" v="837" actId="20577"/>
        <pc:sldMkLst>
          <pc:docMk/>
          <pc:sldMk cId="230134754" sldId="260"/>
        </pc:sldMkLst>
        <pc:spChg chg="mod">
          <ac:chgData name="Mark Dunn" userId="95208575-9628-4cc2-b8b4-b0b5e48f580b" providerId="ADAL" clId="{8DBEE850-8660-4F0F-88DE-DE00C04F02F8}" dt="2024-05-15T13:56:20.475" v="837" actId="20577"/>
          <ac:spMkLst>
            <pc:docMk/>
            <pc:sldMk cId="230134754" sldId="260"/>
            <ac:spMk id="3" creationId="{791C8702-26D9-9A60-A079-13C609AB25D5}"/>
          </ac:spMkLst>
        </pc:spChg>
        <pc:spChg chg="mod">
          <ac:chgData name="Mark Dunn" userId="95208575-9628-4cc2-b8b4-b0b5e48f580b" providerId="ADAL" clId="{8DBEE850-8660-4F0F-88DE-DE00C04F02F8}" dt="2024-05-15T13:51:53.287" v="738" actId="20577"/>
          <ac:spMkLst>
            <pc:docMk/>
            <pc:sldMk cId="230134754" sldId="260"/>
            <ac:spMk id="5" creationId="{B35BA8E4-A5EC-EFBD-E9D2-57E69AE3B47A}"/>
          </ac:spMkLst>
        </pc:spChg>
        <pc:spChg chg="add mod">
          <ac:chgData name="Mark Dunn" userId="95208575-9628-4cc2-b8b4-b0b5e48f580b" providerId="ADAL" clId="{8DBEE850-8660-4F0F-88DE-DE00C04F02F8}" dt="2024-05-15T13:02:39.862" v="79" actId="478"/>
          <ac:spMkLst>
            <pc:docMk/>
            <pc:sldMk cId="230134754" sldId="260"/>
            <ac:spMk id="7" creationId="{7BF73376-EDD9-BD29-9619-2C61A3A73706}"/>
          </ac:spMkLst>
        </pc:spChg>
        <pc:picChg chg="del">
          <ac:chgData name="Mark Dunn" userId="95208575-9628-4cc2-b8b4-b0b5e48f580b" providerId="ADAL" clId="{8DBEE850-8660-4F0F-88DE-DE00C04F02F8}" dt="2024-05-15T13:02:39.862" v="79" actId="478"/>
          <ac:picMkLst>
            <pc:docMk/>
            <pc:sldMk cId="230134754" sldId="260"/>
            <ac:picMk id="8" creationId="{5624FD47-E3B6-9CCD-7D00-296067237737}"/>
          </ac:picMkLst>
        </pc:picChg>
      </pc:sldChg>
      <pc:sldChg chg="addSp delSp modSp add mod ord">
        <pc:chgData name="Mark Dunn" userId="95208575-9628-4cc2-b8b4-b0b5e48f580b" providerId="ADAL" clId="{8DBEE850-8660-4F0F-88DE-DE00C04F02F8}" dt="2024-05-15T13:44:23.437" v="696" actId="20577"/>
        <pc:sldMkLst>
          <pc:docMk/>
          <pc:sldMk cId="3915078493" sldId="261"/>
        </pc:sldMkLst>
        <pc:spChg chg="mod">
          <ac:chgData name="Mark Dunn" userId="95208575-9628-4cc2-b8b4-b0b5e48f580b" providerId="ADAL" clId="{8DBEE850-8660-4F0F-88DE-DE00C04F02F8}" dt="2024-05-15T13:44:23.437" v="696" actId="20577"/>
          <ac:spMkLst>
            <pc:docMk/>
            <pc:sldMk cId="3915078493" sldId="261"/>
            <ac:spMk id="3" creationId="{791C8702-26D9-9A60-A079-13C609AB25D5}"/>
          </ac:spMkLst>
        </pc:spChg>
        <pc:spChg chg="mod">
          <ac:chgData name="Mark Dunn" userId="95208575-9628-4cc2-b8b4-b0b5e48f580b" providerId="ADAL" clId="{8DBEE850-8660-4F0F-88DE-DE00C04F02F8}" dt="2024-05-15T13:37:31.209" v="349" actId="20577"/>
          <ac:spMkLst>
            <pc:docMk/>
            <pc:sldMk cId="3915078493" sldId="261"/>
            <ac:spMk id="5" creationId="{B35BA8E4-A5EC-EFBD-E9D2-57E69AE3B47A}"/>
          </ac:spMkLst>
        </pc:spChg>
        <pc:spChg chg="add mod">
          <ac:chgData name="Mark Dunn" userId="95208575-9628-4cc2-b8b4-b0b5e48f580b" providerId="ADAL" clId="{8DBEE850-8660-4F0F-88DE-DE00C04F02F8}" dt="2024-05-15T13:37:23.676" v="327" actId="478"/>
          <ac:spMkLst>
            <pc:docMk/>
            <pc:sldMk cId="3915078493" sldId="261"/>
            <ac:spMk id="7" creationId="{8F06BB0F-9FB2-B60F-B627-2EA5DEFD9FF5}"/>
          </ac:spMkLst>
        </pc:spChg>
        <pc:picChg chg="del">
          <ac:chgData name="Mark Dunn" userId="95208575-9628-4cc2-b8b4-b0b5e48f580b" providerId="ADAL" clId="{8DBEE850-8660-4F0F-88DE-DE00C04F02F8}" dt="2024-05-15T13:37:23.676" v="327" actId="478"/>
          <ac:picMkLst>
            <pc:docMk/>
            <pc:sldMk cId="3915078493" sldId="261"/>
            <ac:picMk id="8" creationId="{5624FD47-E3B6-9CCD-7D00-296067237737}"/>
          </ac:picMkLst>
        </pc:picChg>
      </pc:sldChg>
      <pc:sldChg chg="add">
        <pc:chgData name="Mark Dunn" userId="95208575-9628-4cc2-b8b4-b0b5e48f580b" providerId="ADAL" clId="{8DBEE850-8660-4F0F-88DE-DE00C04F02F8}" dt="2024-05-15T13:51:48.519" v="727" actId="2890"/>
        <pc:sldMkLst>
          <pc:docMk/>
          <pc:sldMk cId="1690798961" sldId="262"/>
        </pc:sldMkLst>
      </pc:sldChg>
    </pc:docChg>
  </pc:docChgLst>
  <pc:docChgLst>
    <pc:chgData name="Mark Dunn" userId="95208575-9628-4cc2-b8b4-b0b5e48f580b" providerId="ADAL" clId="{8B35EF43-8C0C-4FD2-8622-E5F79C14F44D}"/>
    <pc:docChg chg="custSel modSld">
      <pc:chgData name="Mark Dunn" userId="95208575-9628-4cc2-b8b4-b0b5e48f580b" providerId="ADAL" clId="{8B35EF43-8C0C-4FD2-8622-E5F79C14F44D}" dt="2024-06-18T14:21:18.158" v="377" actId="20577"/>
      <pc:docMkLst>
        <pc:docMk/>
      </pc:docMkLst>
      <pc:sldChg chg="modSp mod">
        <pc:chgData name="Mark Dunn" userId="95208575-9628-4cc2-b8b4-b0b5e48f580b" providerId="ADAL" clId="{8B35EF43-8C0C-4FD2-8622-E5F79C14F44D}" dt="2024-06-18T14:11:55.176" v="347" actId="14100"/>
        <pc:sldMkLst>
          <pc:docMk/>
          <pc:sldMk cId="211778539" sldId="259"/>
        </pc:sldMkLst>
        <pc:picChg chg="mod">
          <ac:chgData name="Mark Dunn" userId="95208575-9628-4cc2-b8b4-b0b5e48f580b" providerId="ADAL" clId="{8B35EF43-8C0C-4FD2-8622-E5F79C14F44D}" dt="2024-06-18T14:11:55.176" v="347" actId="14100"/>
          <ac:picMkLst>
            <pc:docMk/>
            <pc:sldMk cId="211778539" sldId="259"/>
            <ac:picMk id="10" creationId="{0A4DCD36-913C-C86D-3816-65745E9D5233}"/>
          </ac:picMkLst>
        </pc:picChg>
      </pc:sldChg>
      <pc:sldChg chg="addSp delSp modSp mod">
        <pc:chgData name="Mark Dunn" userId="95208575-9628-4cc2-b8b4-b0b5e48f580b" providerId="ADAL" clId="{8B35EF43-8C0C-4FD2-8622-E5F79C14F44D}" dt="2024-06-18T14:21:18.158" v="377" actId="20577"/>
        <pc:sldMkLst>
          <pc:docMk/>
          <pc:sldMk cId="230134754" sldId="260"/>
        </pc:sldMkLst>
        <pc:spChg chg="mod">
          <ac:chgData name="Mark Dunn" userId="95208575-9628-4cc2-b8b4-b0b5e48f580b" providerId="ADAL" clId="{8B35EF43-8C0C-4FD2-8622-E5F79C14F44D}" dt="2024-06-18T14:21:18.158" v="377" actId="20577"/>
          <ac:spMkLst>
            <pc:docMk/>
            <pc:sldMk cId="230134754" sldId="260"/>
            <ac:spMk id="3" creationId="{791C8702-26D9-9A60-A079-13C609AB25D5}"/>
          </ac:spMkLst>
        </pc:spChg>
        <pc:spChg chg="del">
          <ac:chgData name="Mark Dunn" userId="95208575-9628-4cc2-b8b4-b0b5e48f580b" providerId="ADAL" clId="{8B35EF43-8C0C-4FD2-8622-E5F79C14F44D}" dt="2024-06-18T14:10:12.082" v="329" actId="931"/>
          <ac:spMkLst>
            <pc:docMk/>
            <pc:sldMk cId="230134754" sldId="260"/>
            <ac:spMk id="7" creationId="{7BF73376-EDD9-BD29-9619-2C61A3A73706}"/>
          </ac:spMkLst>
        </pc:spChg>
        <pc:spChg chg="add mod">
          <ac:chgData name="Mark Dunn" userId="95208575-9628-4cc2-b8b4-b0b5e48f580b" providerId="ADAL" clId="{8B35EF43-8C0C-4FD2-8622-E5F79C14F44D}" dt="2024-06-18T14:10:22.026" v="331" actId="21"/>
          <ac:spMkLst>
            <pc:docMk/>
            <pc:sldMk cId="230134754" sldId="260"/>
            <ac:spMk id="10" creationId="{E245232F-D166-C7CD-5185-1F54D8BE9478}"/>
          </ac:spMkLst>
        </pc:spChg>
        <pc:picChg chg="add del mod">
          <ac:chgData name="Mark Dunn" userId="95208575-9628-4cc2-b8b4-b0b5e48f580b" providerId="ADAL" clId="{8B35EF43-8C0C-4FD2-8622-E5F79C14F44D}" dt="2024-06-18T14:10:22.026" v="331" actId="21"/>
          <ac:picMkLst>
            <pc:docMk/>
            <pc:sldMk cId="230134754" sldId="260"/>
            <ac:picMk id="8" creationId="{F3754E95-3C02-2C6E-1B87-589B74ED3439}"/>
          </ac:picMkLst>
        </pc:picChg>
      </pc:sldChg>
      <pc:sldChg chg="addSp delSp modSp mod modAnim modNotesTx">
        <pc:chgData name="Mark Dunn" userId="95208575-9628-4cc2-b8b4-b0b5e48f580b" providerId="ADAL" clId="{8B35EF43-8C0C-4FD2-8622-E5F79C14F44D}" dt="2024-06-18T14:19:07.881" v="359"/>
        <pc:sldMkLst>
          <pc:docMk/>
          <pc:sldMk cId="3915078493" sldId="261"/>
        </pc:sldMkLst>
        <pc:spChg chg="mod">
          <ac:chgData name="Mark Dunn" userId="95208575-9628-4cc2-b8b4-b0b5e48f580b" providerId="ADAL" clId="{8B35EF43-8C0C-4FD2-8622-E5F79C14F44D}" dt="2024-06-18T14:10:54.329" v="339" actId="14100"/>
          <ac:spMkLst>
            <pc:docMk/>
            <pc:sldMk cId="3915078493" sldId="261"/>
            <ac:spMk id="3" creationId="{791C8702-26D9-9A60-A079-13C609AB25D5}"/>
          </ac:spMkLst>
        </pc:spChg>
        <pc:spChg chg="del">
          <ac:chgData name="Mark Dunn" userId="95208575-9628-4cc2-b8b4-b0b5e48f580b" providerId="ADAL" clId="{8B35EF43-8C0C-4FD2-8622-E5F79C14F44D}" dt="2024-06-18T14:10:27.331" v="332"/>
          <ac:spMkLst>
            <pc:docMk/>
            <pc:sldMk cId="3915078493" sldId="261"/>
            <ac:spMk id="7" creationId="{8F06BB0F-9FB2-B60F-B627-2EA5DEFD9FF5}"/>
          </ac:spMkLst>
        </pc:spChg>
        <pc:picChg chg="add mod">
          <ac:chgData name="Mark Dunn" userId="95208575-9628-4cc2-b8b4-b0b5e48f580b" providerId="ADAL" clId="{8B35EF43-8C0C-4FD2-8622-E5F79C14F44D}" dt="2024-06-18T14:11:32.714" v="343" actId="14100"/>
          <ac:picMkLst>
            <pc:docMk/>
            <pc:sldMk cId="3915078493" sldId="261"/>
            <ac:picMk id="8" creationId="{F3754E95-3C02-2C6E-1B87-589B74ED3439}"/>
          </ac:picMkLst>
        </pc:picChg>
        <pc:picChg chg="add del mod">
          <ac:chgData name="Mark Dunn" userId="95208575-9628-4cc2-b8b4-b0b5e48f580b" providerId="ADAL" clId="{8B35EF43-8C0C-4FD2-8622-E5F79C14F44D}" dt="2024-06-18T14:18:25.486" v="353" actId="478"/>
          <ac:picMkLst>
            <pc:docMk/>
            <pc:sldMk cId="3915078493" sldId="261"/>
            <ac:picMk id="9" creationId="{7B29FB80-2529-B4BE-6BF5-840586829489}"/>
          </ac:picMkLst>
        </pc:picChg>
        <pc:picChg chg="add mod">
          <ac:chgData name="Mark Dunn" userId="95208575-9628-4cc2-b8b4-b0b5e48f580b" providerId="ADAL" clId="{8B35EF43-8C0C-4FD2-8622-E5F79C14F44D}" dt="2024-06-18T14:18:41.663" v="358" actId="1076"/>
          <ac:picMkLst>
            <pc:docMk/>
            <pc:sldMk cId="3915078493" sldId="261"/>
            <ac:picMk id="11" creationId="{D6220D2D-9861-04C6-1937-A1E0C0A90419}"/>
          </ac:picMkLst>
        </pc:picChg>
      </pc:sldChg>
    </pc:docChg>
  </pc:docChgLst>
  <pc:docChgLst>
    <pc:chgData name="Mark Dunn" userId="95208575-9628-4cc2-b8b4-b0b5e48f580b" providerId="ADAL" clId="{C17AF9C0-2B2C-4261-BA52-6ED627A04366}"/>
    <pc:docChg chg="custSel modSld">
      <pc:chgData name="Mark Dunn" userId="95208575-9628-4cc2-b8b4-b0b5e48f580b" providerId="ADAL" clId="{C17AF9C0-2B2C-4261-BA52-6ED627A04366}" dt="2024-07-31T13:34:11.504" v="270" actId="20577"/>
      <pc:docMkLst>
        <pc:docMk/>
      </pc:docMkLst>
      <pc:sldChg chg="addSp modSp">
        <pc:chgData name="Mark Dunn" userId="95208575-9628-4cc2-b8b4-b0b5e48f580b" providerId="ADAL" clId="{C17AF9C0-2B2C-4261-BA52-6ED627A04366}" dt="2024-07-25T15:01:36.443" v="123"/>
        <pc:sldMkLst>
          <pc:docMk/>
          <pc:sldMk cId="3497651593" sldId="256"/>
        </pc:sldMkLst>
        <pc:spChg chg="add mod">
          <ac:chgData name="Mark Dunn" userId="95208575-9628-4cc2-b8b4-b0b5e48f580b" providerId="ADAL" clId="{C17AF9C0-2B2C-4261-BA52-6ED627A04366}" dt="2024-07-25T15:01:36.443" v="123"/>
          <ac:spMkLst>
            <pc:docMk/>
            <pc:sldMk cId="3497651593" sldId="256"/>
            <ac:spMk id="4" creationId="{6EE1F7E7-3AB0-7D14-BC44-FF8E59BE6453}"/>
          </ac:spMkLst>
        </pc:spChg>
      </pc:sldChg>
      <pc:sldChg chg="addSp modSp mod modNotesTx">
        <pc:chgData name="Mark Dunn" userId="95208575-9628-4cc2-b8b4-b0b5e48f580b" providerId="ADAL" clId="{C17AF9C0-2B2C-4261-BA52-6ED627A04366}" dt="2024-07-31T09:25:19.015" v="260" actId="20577"/>
        <pc:sldMkLst>
          <pc:docMk/>
          <pc:sldMk cId="352069898" sldId="258"/>
        </pc:sldMkLst>
        <pc:picChg chg="add mod">
          <ac:chgData name="Mark Dunn" userId="95208575-9628-4cc2-b8b4-b0b5e48f580b" providerId="ADAL" clId="{C17AF9C0-2B2C-4261-BA52-6ED627A04366}" dt="2024-07-25T15:07:08.790" v="127" actId="962"/>
          <ac:picMkLst>
            <pc:docMk/>
            <pc:sldMk cId="352069898" sldId="258"/>
            <ac:picMk id="7" creationId="{8DA69223-B5EC-2611-E79F-66F2547EF3B9}"/>
          </ac:picMkLst>
        </pc:picChg>
      </pc:sldChg>
      <pc:sldChg chg="addSp delSp modSp mod">
        <pc:chgData name="Mark Dunn" userId="95208575-9628-4cc2-b8b4-b0b5e48f580b" providerId="ADAL" clId="{C17AF9C0-2B2C-4261-BA52-6ED627A04366}" dt="2024-07-25T13:53:57.345" v="26" actId="1076"/>
        <pc:sldMkLst>
          <pc:docMk/>
          <pc:sldMk cId="230134754" sldId="260"/>
        </pc:sldMkLst>
        <pc:spChg chg="del">
          <ac:chgData name="Mark Dunn" userId="95208575-9628-4cc2-b8b4-b0b5e48f580b" providerId="ADAL" clId="{C17AF9C0-2B2C-4261-BA52-6ED627A04366}" dt="2024-07-25T13:53:14.841" v="21" actId="931"/>
          <ac:spMkLst>
            <pc:docMk/>
            <pc:sldMk cId="230134754" sldId="260"/>
            <ac:spMk id="10" creationId="{E245232F-D166-C7CD-5185-1F54D8BE9478}"/>
          </ac:spMkLst>
        </pc:spChg>
        <pc:picChg chg="add mod">
          <ac:chgData name="Mark Dunn" userId="95208575-9628-4cc2-b8b4-b0b5e48f580b" providerId="ADAL" clId="{C17AF9C0-2B2C-4261-BA52-6ED627A04366}" dt="2024-07-25T13:53:18.432" v="24" actId="962"/>
          <ac:picMkLst>
            <pc:docMk/>
            <pc:sldMk cId="230134754" sldId="260"/>
            <ac:picMk id="7" creationId="{FCA5D390-7FB7-72A8-F094-4E168F9F3449}"/>
          </ac:picMkLst>
        </pc:picChg>
        <pc:picChg chg="add mod">
          <ac:chgData name="Mark Dunn" userId="95208575-9628-4cc2-b8b4-b0b5e48f580b" providerId="ADAL" clId="{C17AF9C0-2B2C-4261-BA52-6ED627A04366}" dt="2024-07-25T13:53:57.345" v="26" actId="1076"/>
          <ac:picMkLst>
            <pc:docMk/>
            <pc:sldMk cId="230134754" sldId="260"/>
            <ac:picMk id="9" creationId="{5C97BFFA-BC26-5FAF-4955-FCE257E413CB}"/>
          </ac:picMkLst>
        </pc:picChg>
      </pc:sldChg>
      <pc:sldChg chg="modNotesTx">
        <pc:chgData name="Mark Dunn" userId="95208575-9628-4cc2-b8b4-b0b5e48f580b" providerId="ADAL" clId="{C17AF9C0-2B2C-4261-BA52-6ED627A04366}" dt="2024-07-25T13:26:06.578" v="20" actId="20577"/>
        <pc:sldMkLst>
          <pc:docMk/>
          <pc:sldMk cId="3915078493" sldId="261"/>
        </pc:sldMkLst>
      </pc:sldChg>
      <pc:sldChg chg="addSp delSp modSp mod">
        <pc:chgData name="Mark Dunn" userId="95208575-9628-4cc2-b8b4-b0b5e48f580b" providerId="ADAL" clId="{C17AF9C0-2B2C-4261-BA52-6ED627A04366}" dt="2024-07-31T09:19:46.584" v="165" actId="1076"/>
        <pc:sldMkLst>
          <pc:docMk/>
          <pc:sldMk cId="1690798961" sldId="262"/>
        </pc:sldMkLst>
        <pc:spChg chg="mod">
          <ac:chgData name="Mark Dunn" userId="95208575-9628-4cc2-b8b4-b0b5e48f580b" providerId="ADAL" clId="{C17AF9C0-2B2C-4261-BA52-6ED627A04366}" dt="2024-07-25T14:29:16.149" v="121" actId="20577"/>
          <ac:spMkLst>
            <pc:docMk/>
            <pc:sldMk cId="1690798961" sldId="262"/>
            <ac:spMk id="3" creationId="{791C8702-26D9-9A60-A079-13C609AB25D5}"/>
          </ac:spMkLst>
        </pc:spChg>
        <pc:spChg chg="del">
          <ac:chgData name="Mark Dunn" userId="95208575-9628-4cc2-b8b4-b0b5e48f580b" providerId="ADAL" clId="{C17AF9C0-2B2C-4261-BA52-6ED627A04366}" dt="2024-07-25T14:28:19.589" v="27" actId="22"/>
          <ac:spMkLst>
            <pc:docMk/>
            <pc:sldMk cId="1690798961" sldId="262"/>
            <ac:spMk id="7" creationId="{7BF73376-EDD9-BD29-9619-2C61A3A73706}"/>
          </ac:spMkLst>
        </pc:spChg>
        <pc:picChg chg="add mod">
          <ac:chgData name="Mark Dunn" userId="95208575-9628-4cc2-b8b4-b0b5e48f580b" providerId="ADAL" clId="{C17AF9C0-2B2C-4261-BA52-6ED627A04366}" dt="2024-07-31T09:19:46.584" v="165" actId="1076"/>
          <ac:picMkLst>
            <pc:docMk/>
            <pc:sldMk cId="1690798961" sldId="262"/>
            <ac:picMk id="7" creationId="{69C11D4E-6992-D548-291E-863C0408B0DA}"/>
          </ac:picMkLst>
        </pc:picChg>
        <pc:picChg chg="add mod ord">
          <ac:chgData name="Mark Dunn" userId="95208575-9628-4cc2-b8b4-b0b5e48f580b" providerId="ADAL" clId="{C17AF9C0-2B2C-4261-BA52-6ED627A04366}" dt="2024-07-31T09:19:42.219" v="163" actId="1076"/>
          <ac:picMkLst>
            <pc:docMk/>
            <pc:sldMk cId="1690798961" sldId="262"/>
            <ac:picMk id="8" creationId="{4222C3C3-0190-C474-D57F-3D80086FFCDC}"/>
          </ac:picMkLst>
        </pc:picChg>
      </pc:sldChg>
      <pc:sldChg chg="addSp delSp modSp mod">
        <pc:chgData name="Mark Dunn" userId="95208575-9628-4cc2-b8b4-b0b5e48f580b" providerId="ADAL" clId="{C17AF9C0-2B2C-4261-BA52-6ED627A04366}" dt="2024-07-31T13:34:11.504" v="270" actId="20577"/>
        <pc:sldMkLst>
          <pc:docMk/>
          <pc:sldMk cId="447705872" sldId="284"/>
        </pc:sldMkLst>
        <pc:spChg chg="mod">
          <ac:chgData name="Mark Dunn" userId="95208575-9628-4cc2-b8b4-b0b5e48f580b" providerId="ADAL" clId="{C17AF9C0-2B2C-4261-BA52-6ED627A04366}" dt="2024-07-25T15:08:30.227" v="137" actId="3626"/>
          <ac:spMkLst>
            <pc:docMk/>
            <pc:sldMk cId="447705872" sldId="284"/>
            <ac:spMk id="3" creationId="{9A766A81-B41C-5C76-6462-58CC7FC5B69E}"/>
          </ac:spMkLst>
        </pc:spChg>
        <pc:spChg chg="del">
          <ac:chgData name="Mark Dunn" userId="95208575-9628-4cc2-b8b4-b0b5e48f580b" providerId="ADAL" clId="{C17AF9C0-2B2C-4261-BA52-6ED627A04366}" dt="2024-07-25T15:08:43.894" v="138"/>
          <ac:spMkLst>
            <pc:docMk/>
            <pc:sldMk cId="447705872" sldId="284"/>
            <ac:spMk id="4" creationId="{D5CFC1AA-4BB3-A9F9-0785-C1088D4A3B2D}"/>
          </ac:spMkLst>
        </pc:spChg>
        <pc:spChg chg="mod">
          <ac:chgData name="Mark Dunn" userId="95208575-9628-4cc2-b8b4-b0b5e48f580b" providerId="ADAL" clId="{C17AF9C0-2B2C-4261-BA52-6ED627A04366}" dt="2024-07-31T13:34:11.504" v="270" actId="20577"/>
          <ac:spMkLst>
            <pc:docMk/>
            <pc:sldMk cId="447705872" sldId="284"/>
            <ac:spMk id="5" creationId="{84578496-010B-6B40-135C-A4BACF5FBE2B}"/>
          </ac:spMkLst>
        </pc:spChg>
        <pc:spChg chg="add del mod">
          <ac:chgData name="Mark Dunn" userId="95208575-9628-4cc2-b8b4-b0b5e48f580b" providerId="ADAL" clId="{C17AF9C0-2B2C-4261-BA52-6ED627A04366}" dt="2024-07-25T15:10:10.889" v="154" actId="21"/>
          <ac:spMkLst>
            <pc:docMk/>
            <pc:sldMk cId="447705872" sldId="284"/>
            <ac:spMk id="12" creationId="{8686037D-3358-CDAD-0510-26D7B8A1B9B8}"/>
          </ac:spMkLst>
        </pc:spChg>
        <pc:spChg chg="add mod">
          <ac:chgData name="Mark Dunn" userId="95208575-9628-4cc2-b8b4-b0b5e48f580b" providerId="ADAL" clId="{C17AF9C0-2B2C-4261-BA52-6ED627A04366}" dt="2024-07-25T15:10:13.379" v="155"/>
          <ac:spMkLst>
            <pc:docMk/>
            <pc:sldMk cId="447705872" sldId="284"/>
            <ac:spMk id="13" creationId="{8686037D-3358-CDAD-0510-26D7B8A1B9B8}"/>
          </ac:spMkLst>
        </pc:spChg>
        <pc:picChg chg="add del mod">
          <ac:chgData name="Mark Dunn" userId="95208575-9628-4cc2-b8b4-b0b5e48f580b" providerId="ADAL" clId="{C17AF9C0-2B2C-4261-BA52-6ED627A04366}" dt="2024-07-25T15:09:34.834" v="148" actId="478"/>
          <ac:picMkLst>
            <pc:docMk/>
            <pc:sldMk cId="447705872" sldId="284"/>
            <ac:picMk id="8" creationId="{06FC09A3-ABB7-4B70-1FCC-1692E6BA11FD}"/>
          </ac:picMkLst>
        </pc:picChg>
        <pc:picChg chg="add del mod">
          <ac:chgData name="Mark Dunn" userId="95208575-9628-4cc2-b8b4-b0b5e48f580b" providerId="ADAL" clId="{C17AF9C0-2B2C-4261-BA52-6ED627A04366}" dt="2024-07-25T15:10:01.183" v="152" actId="478"/>
          <ac:picMkLst>
            <pc:docMk/>
            <pc:sldMk cId="447705872" sldId="284"/>
            <ac:picMk id="10" creationId="{72DDA11F-35A2-5D8A-DCB8-62615E929874}"/>
          </ac:picMkLst>
        </pc:picChg>
        <pc:picChg chg="add mod">
          <ac:chgData name="Mark Dunn" userId="95208575-9628-4cc2-b8b4-b0b5e48f580b" providerId="ADAL" clId="{C17AF9C0-2B2C-4261-BA52-6ED627A04366}" dt="2024-07-25T15:10:27.364" v="160" actId="1076"/>
          <ac:picMkLst>
            <pc:docMk/>
            <pc:sldMk cId="447705872" sldId="284"/>
            <ac:picMk id="15" creationId="{9BA90E25-CA4F-F620-CDBE-C720D02BE5B7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F8831B-8D42-48CC-9DE4-1E093DA056BA}" type="datetimeFigureOut">
              <a:rPr lang="en-GB" smtClean="0"/>
              <a:t>31/07/2024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BD06F5-A33E-4031-950C-B1D2D168AD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49784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Rendering of American national standard, </a:t>
            </a:r>
            <a:r>
              <a:rPr lang="en-GB" i="1" dirty="0"/>
              <a:t>Information Interchange Format</a:t>
            </a:r>
            <a:r>
              <a:rPr lang="en-GB" dirty="0"/>
              <a:t> (ANSI Z39.2) </a:t>
            </a:r>
          </a:p>
          <a:p>
            <a:endParaRPr lang="en-GB" dirty="0"/>
          </a:p>
          <a:p>
            <a:r>
              <a:rPr lang="en-GB" dirty="0"/>
              <a:t>Developed by Library of Congress in 1960s</a:t>
            </a:r>
          </a:p>
          <a:p>
            <a:endParaRPr lang="en-GB" dirty="0"/>
          </a:p>
          <a:p>
            <a:r>
              <a:rPr lang="en-GB" dirty="0"/>
              <a:t>OUP produces a lot of them – can we automate?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D06F5-A33E-4031-950C-B1D2D168AD5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93596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Each field starts with one or two "indicator" characters. The meaning of each indicator depends on the field.</a:t>
            </a:r>
          </a:p>
          <a:p>
            <a:endParaRPr lang="en-GB" dirty="0"/>
          </a:p>
          <a:p>
            <a:r>
              <a:rPr lang="en-GB" dirty="0"/>
              <a:t>9780198845423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D06F5-A33E-4031-950C-B1D2D168AD5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69429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D06F5-A33E-4031-950C-B1D2D168AD5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7382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D06F5-A33E-4031-950C-B1D2D168AD5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35699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539D6B-8133-4FB0-B912-EF331EF38EA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23987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1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5CDD45-0E24-824E-8528-54480BCF581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332000"/>
            <a:ext cx="9144000" cy="2160000"/>
          </a:xfrm>
        </p:spPr>
        <p:txBody>
          <a:bodyPr anchor="b"/>
          <a:lstStyle>
            <a:lvl1pPr algn="l">
              <a:defRPr sz="6500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0DB4FFB-A229-AF47-8E60-155F5A2CCF9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3456000"/>
            <a:ext cx="9144000" cy="1260000"/>
          </a:xfrm>
        </p:spPr>
        <p:txBody>
          <a:bodyPr/>
          <a:lstStyle>
            <a:lvl1pPr marL="0" indent="0" algn="l">
              <a:buNone/>
              <a:defRPr sz="5400" b="0" i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Add Subtitle</a:t>
            </a:r>
            <a:endParaRPr lang="en-GB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DD607922-B123-734A-90FA-9E19DA4F9D9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0000" y="5040000"/>
            <a:ext cx="2743200" cy="365125"/>
          </a:xfrm>
          <a:prstGeom prst="rect">
            <a:avLst/>
          </a:prstGeom>
        </p:spPr>
        <p:txBody>
          <a:bodyPr lIns="0" tIns="0" rIns="0" bIns="0" anchor="t" anchorCtr="0"/>
          <a:lstStyle>
            <a:lvl1pPr>
              <a:defRPr sz="1500">
                <a:solidFill>
                  <a:schemeClr val="bg2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DE3D2578-DB54-554F-A784-756DA0E814E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0220" y="483870"/>
            <a:ext cx="2844000" cy="658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389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nd Statem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C9BCFD0-067D-6545-8C5D-27D2627541BB}"/>
              </a:ext>
            </a:extLst>
          </p:cNvPr>
          <p:cNvSpPr/>
          <p:nvPr/>
        </p:nvSpPr>
        <p:spPr>
          <a:xfrm>
            <a:off x="6260595" y="531341"/>
            <a:ext cx="5931405" cy="584295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schemeClr val="accent2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1F9EB67-9E65-204A-B7A8-73B03B26A550}"/>
              </a:ext>
            </a:extLst>
          </p:cNvPr>
          <p:cNvSpPr/>
          <p:nvPr/>
        </p:nvSpPr>
        <p:spPr>
          <a:xfrm>
            <a:off x="0" y="0"/>
            <a:ext cx="12192000" cy="90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F1BF6B2-48A5-1B4F-B109-4AD86E66F171}"/>
              </a:ext>
            </a:extLst>
          </p:cNvPr>
          <p:cNvCxnSpPr/>
          <p:nvPr/>
        </p:nvCxnSpPr>
        <p:spPr>
          <a:xfrm>
            <a:off x="0" y="6372000"/>
            <a:ext cx="121920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A57B211-0045-2844-B5DA-1D7E13A68B8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32000" y="1296000"/>
            <a:ext cx="5508000" cy="4752000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C7B40B0-3203-CF4D-9A88-A624E8DA0CF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42101" y="1661024"/>
            <a:ext cx="4953089" cy="3723776"/>
          </a:xfrm>
        </p:spPr>
        <p:txBody>
          <a:bodyPr anchor="t" anchorCtr="0"/>
          <a:lstStyle>
            <a:lvl1pPr algn="l">
              <a:lnSpc>
                <a:spcPct val="120000"/>
              </a:lnSpc>
              <a:defRPr sz="3000">
                <a:solidFill>
                  <a:schemeClr val="tx2"/>
                </a:solidFill>
                <a:latin typeface="+mj-lt"/>
              </a:defRPr>
            </a:lvl1pPr>
            <a:lvl2pPr algn="ctr">
              <a:defRPr>
                <a:solidFill>
                  <a:schemeClr val="tx2"/>
                </a:solidFill>
              </a:defRPr>
            </a:lvl2pPr>
            <a:lvl3pPr algn="ctr">
              <a:defRPr>
                <a:solidFill>
                  <a:schemeClr val="tx2"/>
                </a:solidFill>
              </a:defRPr>
            </a:lvl3pPr>
            <a:lvl4pPr algn="ctr">
              <a:defRPr>
                <a:solidFill>
                  <a:schemeClr val="tx2"/>
                </a:solidFill>
              </a:defRPr>
            </a:lvl4pPr>
            <a:lvl5pPr algn="ctr"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/>
              <a:t>“Quote or statement goes here”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443E513C-589A-FF49-BFDE-0A7D8FB554D0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304000" y="6516000"/>
            <a:ext cx="480000" cy="180000"/>
          </a:xfrm>
          <a:prstGeom prst="rect">
            <a:avLst/>
          </a:prstGeom>
        </p:spPr>
        <p:txBody>
          <a:bodyPr lIns="0" tIns="0" rIns="0" bIns="0" anchor="t" anchorCtr="0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2CC19541-5F6E-2C4C-BF21-196C1C8E2E31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982C24E9-6FCE-4248-BF58-7BFF398BEA4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4495" y="228165"/>
            <a:ext cx="1932305" cy="447229"/>
          </a:xfrm>
          <a:prstGeom prst="rect">
            <a:avLst/>
          </a:prstGeom>
        </p:spPr>
      </p:pic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43E13EAC-98C4-4B4E-96F3-38B24D8FE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2000" y="6516000"/>
            <a:ext cx="4704000" cy="216000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1100" b="0" i="0" cap="none" spc="0" baseline="0">
                <a:solidFill>
                  <a:schemeClr val="tx2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GB"/>
              <a:t>Presentation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2415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8B7077F-D91F-8948-9ECB-C2D32251CE17}"/>
              </a:ext>
            </a:extLst>
          </p:cNvPr>
          <p:cNvSpPr/>
          <p:nvPr/>
        </p:nvSpPr>
        <p:spPr>
          <a:xfrm>
            <a:off x="0" y="0"/>
            <a:ext cx="12192000" cy="90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8A9648BA-17B9-F044-A0C4-221BF80D3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2000" y="6516000"/>
            <a:ext cx="4704000" cy="216000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1100" b="0" i="0" cap="none" spc="0" baseline="0">
                <a:solidFill>
                  <a:schemeClr val="tx2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GB"/>
              <a:t>Presentation Title</a:t>
            </a:r>
            <a:endParaRPr lang="en-GB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989E7DF-FE1D-084F-88EA-E9633041F143}"/>
              </a:ext>
            </a:extLst>
          </p:cNvPr>
          <p:cNvCxnSpPr/>
          <p:nvPr/>
        </p:nvCxnSpPr>
        <p:spPr>
          <a:xfrm>
            <a:off x="0" y="6372000"/>
            <a:ext cx="121920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BEC8765E-7826-1748-8472-ADB34D09F795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32000" y="1260000"/>
            <a:ext cx="3600449" cy="4933481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2" name="Content Placeholder 10">
            <a:extLst>
              <a:ext uri="{FF2B5EF4-FFF2-40B4-BE49-F238E27FC236}">
                <a16:creationId xmlns:a16="http://schemas.microsoft.com/office/drawing/2014/main" id="{0219AE79-442B-B24C-BB69-50651E6FEAA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291200" y="1260000"/>
            <a:ext cx="3600449" cy="4933482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3" name="Content Placeholder 10">
            <a:extLst>
              <a:ext uri="{FF2B5EF4-FFF2-40B4-BE49-F238E27FC236}">
                <a16:creationId xmlns:a16="http://schemas.microsoft.com/office/drawing/2014/main" id="{1F34AE87-A884-3F46-BDEF-93AEDE5E01EE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8161200" y="1260000"/>
            <a:ext cx="3600449" cy="4932000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0506BC29-BD72-7743-A224-634C5037F0FA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11304000" y="6516000"/>
            <a:ext cx="480000" cy="180000"/>
          </a:xfrm>
          <a:prstGeom prst="rect">
            <a:avLst/>
          </a:prstGeom>
        </p:spPr>
        <p:txBody>
          <a:bodyPr lIns="0" tIns="0" rIns="0" bIns="0" anchor="t" anchorCtr="0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2CC19541-5F6E-2C4C-BF21-196C1C8E2E31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A4A47060-EA29-F348-A3B2-F42CB7DA5B9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4495" y="228165"/>
            <a:ext cx="1932305" cy="447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8218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Multiple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7ADA8D41-0A96-924B-A078-EB59844464EE}"/>
              </a:ext>
            </a:extLst>
          </p:cNvPr>
          <p:cNvSpPr/>
          <p:nvPr/>
        </p:nvSpPr>
        <p:spPr>
          <a:xfrm>
            <a:off x="0" y="0"/>
            <a:ext cx="12192000" cy="90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E30A32ED-8133-404E-93CA-5E3A2A31A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2000" y="6516000"/>
            <a:ext cx="4704000" cy="216000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1100" b="0" i="0" cap="none" spc="0" baseline="0">
                <a:solidFill>
                  <a:schemeClr val="tx2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GB"/>
              <a:t>Presentation Title</a:t>
            </a:r>
            <a:endParaRPr lang="en-GB" dirty="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B6D721C-D7FD-584E-A033-B11008ABFC7C}"/>
              </a:ext>
            </a:extLst>
          </p:cNvPr>
          <p:cNvCxnSpPr/>
          <p:nvPr/>
        </p:nvCxnSpPr>
        <p:spPr>
          <a:xfrm>
            <a:off x="0" y="6372000"/>
            <a:ext cx="121920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icture Placeholder 3">
            <a:extLst>
              <a:ext uri="{FF2B5EF4-FFF2-40B4-BE49-F238E27FC236}">
                <a16:creationId xmlns:a16="http://schemas.microsoft.com/office/drawing/2014/main" id="{4CFF857B-12AB-E04C-A1F6-FC4B79FE185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00000" y="3816000"/>
            <a:ext cx="2628000" cy="2376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3" name="Picture Placeholder 3">
            <a:extLst>
              <a:ext uri="{FF2B5EF4-FFF2-40B4-BE49-F238E27FC236}">
                <a16:creationId xmlns:a16="http://schemas.microsoft.com/office/drawing/2014/main" id="{4FAE989E-25E7-1149-9293-241B09C5CA7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300000" y="1260000"/>
            <a:ext cx="2628000" cy="2376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1" name="Picture Placeholder 3">
            <a:extLst>
              <a:ext uri="{FF2B5EF4-FFF2-40B4-BE49-F238E27FC236}">
                <a16:creationId xmlns:a16="http://schemas.microsoft.com/office/drawing/2014/main" id="{60E16E0C-FDEC-6A4D-8D90-1A65F10ABDB8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9120336" y="3816000"/>
            <a:ext cx="2628000" cy="2376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4" name="Picture Placeholder 3">
            <a:extLst>
              <a:ext uri="{FF2B5EF4-FFF2-40B4-BE49-F238E27FC236}">
                <a16:creationId xmlns:a16="http://schemas.microsoft.com/office/drawing/2014/main" id="{66363F88-7A49-D942-A043-8CF8DF2E24C3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9120336" y="1260000"/>
            <a:ext cx="2628000" cy="2376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5" name="Text Placeholder 8">
            <a:extLst>
              <a:ext uri="{FF2B5EF4-FFF2-40B4-BE49-F238E27FC236}">
                <a16:creationId xmlns:a16="http://schemas.microsoft.com/office/drawing/2014/main" id="{440009B8-931B-F54E-BA1E-D9C16B4E45E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26266" y="1276711"/>
            <a:ext cx="5669734" cy="4925306"/>
          </a:xfrm>
          <a:solidFill>
            <a:schemeClr val="bg2"/>
          </a:solidFill>
        </p:spPr>
        <p:txBody>
          <a:bodyPr lIns="144000" tIns="144000" rIns="144000" bIns="144000" anchor="t" anchorCtr="0"/>
          <a:lstStyle>
            <a:lvl1pPr algn="l">
              <a:defRPr>
                <a:solidFill>
                  <a:schemeClr val="tx2"/>
                </a:solidFill>
              </a:defRPr>
            </a:lvl1pPr>
            <a:lvl2pPr algn="l">
              <a:defRPr>
                <a:solidFill>
                  <a:schemeClr val="tx2"/>
                </a:solidFill>
              </a:defRPr>
            </a:lvl2pPr>
            <a:lvl3pPr algn="l">
              <a:defRPr>
                <a:solidFill>
                  <a:schemeClr val="tx2"/>
                </a:solidFill>
              </a:defRPr>
            </a:lvl3pPr>
            <a:lvl4pPr algn="l">
              <a:defRPr>
                <a:solidFill>
                  <a:schemeClr val="tx2"/>
                </a:solidFill>
              </a:defRPr>
            </a:lvl4pPr>
            <a:lvl5pPr algn="l"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A87EFF2F-A951-9F44-A426-FD3A0BB7814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304000" y="6516000"/>
            <a:ext cx="480000" cy="180000"/>
          </a:xfrm>
          <a:prstGeom prst="rect">
            <a:avLst/>
          </a:prstGeom>
        </p:spPr>
        <p:txBody>
          <a:bodyPr lIns="0" tIns="0" rIns="0" bIns="0" anchor="t" anchorCtr="0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2CC19541-5F6E-2C4C-BF21-196C1C8E2E31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D838BB3D-9262-B64B-9517-6DE0A996FD7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4495" y="228165"/>
            <a:ext cx="1932305" cy="447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2801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Fou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7ADA8D41-0A96-924B-A078-EB59844464EE}"/>
              </a:ext>
            </a:extLst>
          </p:cNvPr>
          <p:cNvSpPr/>
          <p:nvPr/>
        </p:nvSpPr>
        <p:spPr>
          <a:xfrm>
            <a:off x="0" y="0"/>
            <a:ext cx="12192000" cy="90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E30A32ED-8133-404E-93CA-5E3A2A31A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2000" y="6516000"/>
            <a:ext cx="4704000" cy="216000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1100" b="0" i="0" cap="none" spc="0" baseline="0">
                <a:solidFill>
                  <a:schemeClr val="tx2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GB"/>
              <a:t>Presentation Title</a:t>
            </a:r>
            <a:endParaRPr lang="en-GB" dirty="0"/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D9C27669-02C0-A244-8A78-68E60250A1E3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304000" y="6516000"/>
            <a:ext cx="480000" cy="180000"/>
          </a:xfrm>
          <a:prstGeom prst="rect">
            <a:avLst/>
          </a:prstGeom>
        </p:spPr>
        <p:txBody>
          <a:bodyPr lIns="0" tIns="0" rIns="0" bIns="0" anchor="t" anchorCtr="0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2CC19541-5F6E-2C4C-BF21-196C1C8E2E31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B6D721C-D7FD-584E-A033-B11008ABFC7C}"/>
              </a:ext>
            </a:extLst>
          </p:cNvPr>
          <p:cNvCxnSpPr/>
          <p:nvPr/>
        </p:nvCxnSpPr>
        <p:spPr>
          <a:xfrm>
            <a:off x="0" y="6372000"/>
            <a:ext cx="121920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640A40-E5B5-A844-8D30-DAF4B761227C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432000" y="1258888"/>
            <a:ext cx="2664000" cy="2386012"/>
          </a:xfrm>
          <a:solidFill>
            <a:srgbClr val="F4E4DD"/>
          </a:solidFill>
        </p:spPr>
        <p:txBody>
          <a:bodyPr lIns="72000" tIns="72000" rIns="72000" bIns="72000"/>
          <a:lstStyle>
            <a:lvl1pPr>
              <a:defRPr sz="1500"/>
            </a:lvl1pPr>
          </a:lstStyle>
          <a:p>
            <a:pPr lvl="0"/>
            <a:r>
              <a:rPr lang="en-GB" dirty="0"/>
              <a:t>Add content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02497FDA-F163-5541-BB4B-36A8695804A4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18800" y="1258888"/>
            <a:ext cx="2664000" cy="2386012"/>
          </a:xfrm>
          <a:solidFill>
            <a:srgbClr val="E3E1E0"/>
          </a:solidFill>
        </p:spPr>
        <p:txBody>
          <a:bodyPr lIns="72000" tIns="72000" rIns="72000" bIns="72000"/>
          <a:lstStyle>
            <a:lvl1pPr>
              <a:defRPr sz="1500"/>
            </a:lvl1pPr>
          </a:lstStyle>
          <a:p>
            <a:pPr lvl="0"/>
            <a:r>
              <a:rPr lang="en-GB" dirty="0"/>
              <a:t>Add content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00753C3B-1A30-6540-BB7B-E7C488D79035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3327600" y="1258888"/>
            <a:ext cx="2664000" cy="2386012"/>
          </a:xfrm>
          <a:solidFill>
            <a:srgbClr val="E0E7D0"/>
          </a:solidFill>
        </p:spPr>
        <p:txBody>
          <a:bodyPr lIns="72000" tIns="72000" rIns="72000" bIns="72000"/>
          <a:lstStyle>
            <a:lvl1pPr>
              <a:defRPr sz="1500"/>
            </a:lvl1pPr>
          </a:lstStyle>
          <a:p>
            <a:pPr lvl="0"/>
            <a:r>
              <a:rPr lang="en-GB" dirty="0"/>
              <a:t>Add content</a:t>
            </a:r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C2B6887E-02B4-224F-9032-803169527750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223200" y="1258888"/>
            <a:ext cx="2664000" cy="2386012"/>
          </a:xfrm>
          <a:solidFill>
            <a:srgbClr val="F2EEDA"/>
          </a:solidFill>
        </p:spPr>
        <p:txBody>
          <a:bodyPr lIns="72000" tIns="72000" rIns="72000" bIns="72000"/>
          <a:lstStyle>
            <a:lvl1pPr>
              <a:defRPr sz="1500"/>
            </a:lvl1pPr>
          </a:lstStyle>
          <a:p>
            <a:pPr lvl="0"/>
            <a:r>
              <a:rPr lang="en-GB" dirty="0"/>
              <a:t>Add content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A016F4-463D-1F43-990B-3AC3A7FFFAA5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432000" y="3852000"/>
            <a:ext cx="5567362" cy="234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8" name="Text Placeholder 4">
            <a:extLst>
              <a:ext uri="{FF2B5EF4-FFF2-40B4-BE49-F238E27FC236}">
                <a16:creationId xmlns:a16="http://schemas.microsoft.com/office/drawing/2014/main" id="{88C5B731-B650-C241-9628-1D8A5E77C5FD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6240016" y="3852000"/>
            <a:ext cx="5567362" cy="234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7911147A-5087-BD46-A32A-3953BD0C9E0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4495" y="228165"/>
            <a:ext cx="1932305" cy="447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257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- Light Logo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D081DD78-DE67-F04F-A476-A154F14C80E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4495" y="228165"/>
            <a:ext cx="1932305" cy="447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2979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- Dark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308BD56D-C3E7-2944-BB80-5620F5AF646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4495" y="228165"/>
            <a:ext cx="1932305" cy="447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669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or Statement 1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5CDD45-0E24-824E-8528-54480BCF581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4261727"/>
          </a:xfrm>
        </p:spPr>
        <p:txBody>
          <a:bodyPr anchor="ctr"/>
          <a:lstStyle>
            <a:lvl1pPr algn="ctr">
              <a:defRPr sz="4000" b="0" i="0">
                <a:solidFill>
                  <a:schemeClr val="accent5"/>
                </a:solidFill>
                <a:latin typeface="+mj-lt"/>
              </a:defRPr>
            </a:lvl1pPr>
          </a:lstStyle>
          <a:p>
            <a:r>
              <a:rPr lang="en-US" dirty="0"/>
              <a:t>Add Section tile, quote or statement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1699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or Statement 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5CDD45-0E24-824E-8528-54480BCF581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4261727"/>
          </a:xfrm>
        </p:spPr>
        <p:txBody>
          <a:bodyPr anchor="ctr"/>
          <a:lstStyle>
            <a:lvl1pPr algn="ctr">
              <a:defRPr sz="4000" b="0" i="0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en-US" dirty="0"/>
              <a:t>Add Section tile, quote or statement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0996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roductio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CEB79FC-C7F9-7A41-9F31-DE5E9936D5B9}"/>
              </a:ext>
            </a:extLst>
          </p:cNvPr>
          <p:cNvSpPr/>
          <p:nvPr/>
        </p:nvSpPr>
        <p:spPr>
          <a:xfrm>
            <a:off x="0" y="0"/>
            <a:ext cx="12192000" cy="90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15CDD45-0E24-824E-8528-54480BCF581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2000" y="1260000"/>
            <a:ext cx="9162574" cy="720000"/>
          </a:xfrm>
        </p:spPr>
        <p:txBody>
          <a:bodyPr anchor="t" anchorCtr="0"/>
          <a:lstStyle>
            <a:lvl1pPr algn="l">
              <a:defRPr sz="3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0DB4FFB-A229-AF47-8E60-155F5A2CCF9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32000" y="2088000"/>
            <a:ext cx="9144000" cy="2340000"/>
          </a:xfrm>
        </p:spPr>
        <p:txBody>
          <a:bodyPr anchor="t" anchorCtr="0"/>
          <a:lstStyle>
            <a:lvl1pPr marL="0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Add introduction text or statement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70FF5F-86DC-2A48-BA0E-9956D2F5E6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2000" y="6516000"/>
            <a:ext cx="4704000" cy="216000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1100" b="0" i="0" cap="none" spc="0" baseline="0">
                <a:solidFill>
                  <a:schemeClr val="tx2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GB"/>
              <a:t>Presentation Title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5EB2273-3E9C-714C-947C-062AFA427E83}"/>
              </a:ext>
            </a:extLst>
          </p:cNvPr>
          <p:cNvSpPr txBox="1"/>
          <p:nvPr/>
        </p:nvSpPr>
        <p:spPr>
          <a:xfrm>
            <a:off x="13462355" y="-351692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/>
            <a:endParaRPr lang="en-GB" sz="1200" dirty="0">
              <a:solidFill>
                <a:schemeClr val="tx2"/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0399DBD-03B7-8A4A-96A1-57D466B2A4DA}"/>
              </a:ext>
            </a:extLst>
          </p:cNvPr>
          <p:cNvCxnSpPr/>
          <p:nvPr/>
        </p:nvCxnSpPr>
        <p:spPr>
          <a:xfrm>
            <a:off x="0" y="6372000"/>
            <a:ext cx="121920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8C7ED201-DC4D-DD43-B1BA-D1C5FD977E0D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304000" y="6516000"/>
            <a:ext cx="480000" cy="180000"/>
          </a:xfrm>
          <a:prstGeom prst="rect">
            <a:avLst/>
          </a:prstGeom>
        </p:spPr>
        <p:txBody>
          <a:bodyPr lIns="0" tIns="0" rIns="0" bIns="0" anchor="t" anchorCtr="0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2CC19541-5F6E-2C4C-BF21-196C1C8E2E31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9417353C-D9E4-E44B-9D53-0185AA1C220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4495" y="228165"/>
            <a:ext cx="1932305" cy="447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935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ne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AF0E0EB-99EB-934F-B161-D43EBAFC8027}"/>
              </a:ext>
            </a:extLst>
          </p:cNvPr>
          <p:cNvSpPr/>
          <p:nvPr/>
        </p:nvSpPr>
        <p:spPr>
          <a:xfrm>
            <a:off x="0" y="0"/>
            <a:ext cx="12192000" cy="90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E4CADE0F-6FDA-D54D-BFD9-ED6127769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2000" y="6516000"/>
            <a:ext cx="4704000" cy="216000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1100" b="0" i="0" cap="none" spc="0" baseline="0">
                <a:solidFill>
                  <a:schemeClr val="tx2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GB"/>
              <a:t>Presentation Title</a:t>
            </a:r>
            <a:endParaRPr lang="en-GB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620E7FC-C51A-914A-9EF8-0BEB15E42502}"/>
              </a:ext>
            </a:extLst>
          </p:cNvPr>
          <p:cNvCxnSpPr/>
          <p:nvPr/>
        </p:nvCxnSpPr>
        <p:spPr>
          <a:xfrm>
            <a:off x="0" y="6372000"/>
            <a:ext cx="121920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6F5D1C0F-74B3-8A4E-AAC6-F9A9FAAF8A5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32000" y="2088000"/>
            <a:ext cx="11329200" cy="4140000"/>
          </a:xfrm>
        </p:spPr>
        <p:txBody>
          <a:bodyPr/>
          <a:lstStyle/>
          <a:p>
            <a:pPr lvl="0"/>
            <a:r>
              <a:rPr lang="en-US" dirty="0"/>
              <a:t>Add chart/table/photo</a:t>
            </a:r>
            <a:endParaRPr lang="en-GB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C7E32C5-B4D2-3D4A-A247-46A7EA56E1C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1999" y="1260000"/>
            <a:ext cx="11349183" cy="720000"/>
          </a:xfrm>
        </p:spPr>
        <p:txBody>
          <a:bodyPr anchor="t" anchorCtr="0"/>
          <a:lstStyle>
            <a:lvl1pPr algn="l">
              <a:defRPr sz="3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E9B0D2C-B5D7-6C4B-9F42-6AE0EBB91E52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304000" y="6516000"/>
            <a:ext cx="480000" cy="180000"/>
          </a:xfrm>
          <a:prstGeom prst="rect">
            <a:avLst/>
          </a:prstGeom>
        </p:spPr>
        <p:txBody>
          <a:bodyPr lIns="0" tIns="0" rIns="0" bIns="0" anchor="t" anchorCtr="0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2CC19541-5F6E-2C4C-BF21-196C1C8E2E31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9ACCBCE4-4A50-C443-90B9-B0D714D2315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4495" y="228165"/>
            <a:ext cx="1932305" cy="447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979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DE92B2F-3B5D-374E-8620-EC886CDC0815}"/>
              </a:ext>
            </a:extLst>
          </p:cNvPr>
          <p:cNvSpPr/>
          <p:nvPr/>
        </p:nvSpPr>
        <p:spPr>
          <a:xfrm>
            <a:off x="0" y="0"/>
            <a:ext cx="12192000" cy="90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4587B805-39B4-A94D-A62A-73E51D015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2000" y="6516000"/>
            <a:ext cx="4704000" cy="216000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1100" b="0" i="0" cap="none" spc="0" baseline="0">
                <a:solidFill>
                  <a:schemeClr val="tx2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GB"/>
              <a:t>Presentation Title</a:t>
            </a:r>
            <a:endParaRPr lang="en-GB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C82DC9D-C785-B94C-B406-965D6D8822FE}"/>
              </a:ext>
            </a:extLst>
          </p:cNvPr>
          <p:cNvCxnSpPr/>
          <p:nvPr/>
        </p:nvCxnSpPr>
        <p:spPr>
          <a:xfrm>
            <a:off x="0" y="6372000"/>
            <a:ext cx="121920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AA3A0A6-2360-E749-813F-4C2BB76956B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32000" y="2088000"/>
            <a:ext cx="5520000" cy="4140000"/>
          </a:xfrm>
        </p:spPr>
        <p:txBody>
          <a:bodyPr/>
          <a:lstStyle>
            <a:lvl3pPr marL="144000" indent="-144000">
              <a:defRPr/>
            </a:lvl3pPr>
            <a:lvl4pPr marL="288000" indent="-1440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2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8" name="Content Placeholder 11">
            <a:extLst>
              <a:ext uri="{FF2B5EF4-FFF2-40B4-BE49-F238E27FC236}">
                <a16:creationId xmlns:a16="http://schemas.microsoft.com/office/drawing/2014/main" id="{A6E03B43-8C85-3146-B22E-4FD9A082F70A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191251" y="2088000"/>
            <a:ext cx="5520267" cy="4140200"/>
          </a:xfrm>
        </p:spPr>
        <p:txBody>
          <a:bodyPr/>
          <a:lstStyle/>
          <a:p>
            <a:pPr lvl="0"/>
            <a:r>
              <a:rPr lang="en-US" dirty="0"/>
              <a:t>Add chart/table/photo</a:t>
            </a:r>
            <a:endParaRPr lang="en-GB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E9821578-A4C2-2446-878D-F5C93749956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1999" y="1260000"/>
            <a:ext cx="11282205" cy="720000"/>
          </a:xfrm>
        </p:spPr>
        <p:txBody>
          <a:bodyPr anchor="t" anchorCtr="0"/>
          <a:lstStyle>
            <a:lvl1pPr algn="l">
              <a:defRPr sz="3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64A134AF-19DB-7342-9C2D-414BDB13BA7E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304000" y="6516000"/>
            <a:ext cx="480000" cy="180000"/>
          </a:xfrm>
          <a:prstGeom prst="rect">
            <a:avLst/>
          </a:prstGeom>
        </p:spPr>
        <p:txBody>
          <a:bodyPr lIns="0" tIns="0" rIns="0" bIns="0" anchor="t" anchorCtr="0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2CC19541-5F6E-2C4C-BF21-196C1C8E2E31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BDA0BFA6-ECB6-FF41-8B37-CAC4ED15694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4495" y="228165"/>
            <a:ext cx="1932305" cy="447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7987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09">
          <p15:clr>
            <a:srgbClr val="FBAE40"/>
          </p15:clr>
        </p15:guide>
        <p15:guide id="3" pos="387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 an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8739EBC3-2E79-AF4C-A385-42015A47076C}"/>
              </a:ext>
            </a:extLst>
          </p:cNvPr>
          <p:cNvSpPr/>
          <p:nvPr/>
        </p:nvSpPr>
        <p:spPr>
          <a:xfrm>
            <a:off x="0" y="0"/>
            <a:ext cx="12192000" cy="90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2CAE3DF5-3A96-064D-B068-053221BE15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2000" y="6516000"/>
            <a:ext cx="4704000" cy="216000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1100" b="0" i="0" cap="none" spc="0" baseline="0">
                <a:solidFill>
                  <a:schemeClr val="tx2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GB"/>
              <a:t>Presentation Title</a:t>
            </a:r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DFDDD87-ACE1-C04D-93D1-B1083ED83E11}"/>
              </a:ext>
            </a:extLst>
          </p:cNvPr>
          <p:cNvCxnSpPr/>
          <p:nvPr/>
        </p:nvCxnSpPr>
        <p:spPr>
          <a:xfrm>
            <a:off x="0" y="6372000"/>
            <a:ext cx="121920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161200" y="2088000"/>
            <a:ext cx="3600000" cy="414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AA3A0A6-2360-E749-813F-4C2BB76956B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32000" y="2088000"/>
            <a:ext cx="3600000" cy="4140000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2AB1F66A-DEB0-684D-B5D3-31629EAC148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296000" y="2088000"/>
            <a:ext cx="3600000" cy="4140000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5074D620-F982-5441-BE6E-F7D4543A3CA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2000" y="1260000"/>
            <a:ext cx="11343989" cy="720000"/>
          </a:xfrm>
        </p:spPr>
        <p:txBody>
          <a:bodyPr anchor="t" anchorCtr="0"/>
          <a:lstStyle>
            <a:lvl1pPr algn="l">
              <a:defRPr sz="3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ABA5BE87-C937-8640-BE27-67B42DE27C74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304000" y="6516000"/>
            <a:ext cx="480000" cy="180000"/>
          </a:xfrm>
          <a:prstGeom prst="rect">
            <a:avLst/>
          </a:prstGeom>
        </p:spPr>
        <p:txBody>
          <a:bodyPr lIns="0" tIns="0" rIns="0" bIns="0" anchor="t" anchorCtr="0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2CC19541-5F6E-2C4C-BF21-196C1C8E2E31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993504D2-B444-4F40-A6BA-E734F5A4E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4495" y="228165"/>
            <a:ext cx="1932305" cy="447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5304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09">
          <p15:clr>
            <a:srgbClr val="FBAE40"/>
          </p15:clr>
        </p15:guide>
        <p15:guide id="3" pos="387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3A6A55-235B-4730-981B-9D1BB965CFE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Presentation Title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2BA99E-25D1-42D1-A78D-F28F96A8ACD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CC19541-5F6E-2C4C-BF21-196C1C8E2E3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54726E7-46BA-4B54-A763-895CD5917CB6}"/>
              </a:ext>
            </a:extLst>
          </p:cNvPr>
          <p:cNvSpPr/>
          <p:nvPr/>
        </p:nvSpPr>
        <p:spPr>
          <a:xfrm>
            <a:off x="6260595" y="531341"/>
            <a:ext cx="5931405" cy="584295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schemeClr val="accent2"/>
              </a:solidFill>
              <a:highlight>
                <a:srgbClr val="F2692B"/>
              </a:highlight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39E52C-08A2-4225-8B56-BAC3BACB926E}"/>
              </a:ext>
            </a:extLst>
          </p:cNvPr>
          <p:cNvSpPr/>
          <p:nvPr/>
        </p:nvSpPr>
        <p:spPr>
          <a:xfrm>
            <a:off x="0" y="0"/>
            <a:ext cx="12192000" cy="90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7025C311-4A7F-487B-A84B-9C1948BA241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42101" y="1651597"/>
            <a:ext cx="4953089" cy="3723776"/>
          </a:xfrm>
        </p:spPr>
        <p:txBody>
          <a:bodyPr anchor="t" anchorCtr="0"/>
          <a:lstStyle>
            <a:lvl1pPr algn="l">
              <a:lnSpc>
                <a:spcPct val="120000"/>
              </a:lnSpc>
              <a:defRPr sz="3000">
                <a:solidFill>
                  <a:schemeClr val="tx2"/>
                </a:solidFill>
                <a:latin typeface="+mj-lt"/>
              </a:defRPr>
            </a:lvl1pPr>
            <a:lvl2pPr algn="ctr">
              <a:defRPr>
                <a:solidFill>
                  <a:schemeClr val="tx2"/>
                </a:solidFill>
              </a:defRPr>
            </a:lvl2pPr>
            <a:lvl3pPr algn="ctr">
              <a:defRPr>
                <a:solidFill>
                  <a:schemeClr val="tx2"/>
                </a:solidFill>
              </a:defRPr>
            </a:lvl3pPr>
            <a:lvl4pPr algn="ctr">
              <a:defRPr>
                <a:solidFill>
                  <a:schemeClr val="tx2"/>
                </a:solidFill>
              </a:defRPr>
            </a:lvl4pPr>
            <a:lvl5pPr algn="ctr"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/>
              <a:t>“Quote or statement”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4313CC98-D8A8-4DFA-8BB4-82E5CB80478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4495" y="228165"/>
            <a:ext cx="1932305" cy="447229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99BA821-4050-4623-94EA-BEB11F2A7968}"/>
              </a:ext>
            </a:extLst>
          </p:cNvPr>
          <p:cNvCxnSpPr/>
          <p:nvPr/>
        </p:nvCxnSpPr>
        <p:spPr>
          <a:xfrm>
            <a:off x="0" y="6372000"/>
            <a:ext cx="121920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2B34AC7-CAE1-4A11-9F35-3EF0E16FB0E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94092" y="1376853"/>
            <a:ext cx="5499100" cy="458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89730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nd Statem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C9BCFD0-067D-6545-8C5D-27D2627541BB}"/>
              </a:ext>
            </a:extLst>
          </p:cNvPr>
          <p:cNvSpPr/>
          <p:nvPr/>
        </p:nvSpPr>
        <p:spPr>
          <a:xfrm>
            <a:off x="0" y="531341"/>
            <a:ext cx="5931405" cy="584295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schemeClr val="tx2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1F9EB67-9E65-204A-B7A8-73B03B26A550}"/>
              </a:ext>
            </a:extLst>
          </p:cNvPr>
          <p:cNvSpPr/>
          <p:nvPr/>
        </p:nvSpPr>
        <p:spPr>
          <a:xfrm>
            <a:off x="0" y="0"/>
            <a:ext cx="12192000" cy="90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F1BF6B2-48A5-1B4F-B109-4AD86E66F171}"/>
              </a:ext>
            </a:extLst>
          </p:cNvPr>
          <p:cNvCxnSpPr/>
          <p:nvPr/>
        </p:nvCxnSpPr>
        <p:spPr>
          <a:xfrm>
            <a:off x="0" y="6372000"/>
            <a:ext cx="121920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A57B211-0045-2844-B5DA-1D7E13A68B8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53200" y="1296000"/>
            <a:ext cx="5508000" cy="4752000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C7B40B0-3203-CF4D-9A88-A624E8DA0CF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1506" y="1661024"/>
            <a:ext cx="4953089" cy="3723776"/>
          </a:xfrm>
        </p:spPr>
        <p:txBody>
          <a:bodyPr anchor="t" anchorCtr="0"/>
          <a:lstStyle>
            <a:lvl1pPr algn="l">
              <a:lnSpc>
                <a:spcPct val="120000"/>
              </a:lnSpc>
              <a:defRPr sz="3000">
                <a:solidFill>
                  <a:schemeClr val="bg1"/>
                </a:solidFill>
                <a:latin typeface="+mj-lt"/>
              </a:defRPr>
            </a:lvl1pPr>
            <a:lvl2pPr algn="ctr">
              <a:defRPr>
                <a:solidFill>
                  <a:schemeClr val="accent4"/>
                </a:solidFill>
              </a:defRPr>
            </a:lvl2pPr>
            <a:lvl3pPr algn="ctr">
              <a:defRPr>
                <a:solidFill>
                  <a:schemeClr val="accent4"/>
                </a:solidFill>
              </a:defRPr>
            </a:lvl3pPr>
            <a:lvl4pPr algn="ctr">
              <a:defRPr>
                <a:solidFill>
                  <a:schemeClr val="accent4"/>
                </a:solidFill>
              </a:defRPr>
            </a:lvl4pPr>
            <a:lvl5pPr algn="ctr">
              <a:defRPr>
                <a:solidFill>
                  <a:schemeClr val="accent4"/>
                </a:solidFill>
              </a:defRPr>
            </a:lvl5pPr>
          </a:lstStyle>
          <a:p>
            <a:pPr lvl="0"/>
            <a:r>
              <a:rPr lang="en-GB" dirty="0"/>
              <a:t>“Quote or statement”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23E1636A-7E1C-4042-8E40-337CB68DC022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304000" y="6516000"/>
            <a:ext cx="480000" cy="180000"/>
          </a:xfrm>
          <a:prstGeom prst="rect">
            <a:avLst/>
          </a:prstGeom>
        </p:spPr>
        <p:txBody>
          <a:bodyPr lIns="0" tIns="0" rIns="0" bIns="0" anchor="t" anchorCtr="0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2CC19541-5F6E-2C4C-BF21-196C1C8E2E31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E8609E81-C585-8744-AD73-8C072DF8585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4495" y="228165"/>
            <a:ext cx="1932305" cy="447229"/>
          </a:xfrm>
          <a:prstGeom prst="rect">
            <a:avLst/>
          </a:prstGeom>
        </p:spPr>
      </p:pic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C6DD65B2-8958-684E-9DF1-A1F41C927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2000" y="6516000"/>
            <a:ext cx="4704000" cy="216000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1100" b="0" i="0" cap="none" spc="0" baseline="0">
                <a:solidFill>
                  <a:schemeClr val="tx2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GB"/>
              <a:t>Presentation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0193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478353D-46A7-2448-89A2-82D8D5FD3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232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85E140-9D5F-0646-BC1E-1FBC73E967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000" y="1825625"/>
            <a:ext cx="11394000" cy="43513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88502E10-5E11-A544-894B-482862B46D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2000" y="6516000"/>
            <a:ext cx="4704000" cy="216000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1100" b="0" i="0" cap="none" spc="0" baseline="0">
                <a:solidFill>
                  <a:schemeClr val="tx2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GB" dirty="0"/>
              <a:t>Presentation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E3D3D65-06BB-1F41-B8A0-F90D4CA083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04000" y="6516000"/>
            <a:ext cx="480000" cy="180000"/>
          </a:xfrm>
          <a:prstGeom prst="rect">
            <a:avLst/>
          </a:prstGeom>
        </p:spPr>
        <p:txBody>
          <a:bodyPr lIns="0" tIns="0" rIns="0" bIns="0" anchor="t" anchorCtr="0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2CC19541-5F6E-2C4C-BF21-196C1C8E2E3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719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7" r:id="rId1"/>
    <p:sldLayoutId id="2147484098" r:id="rId2"/>
    <p:sldLayoutId id="2147484159" r:id="rId3"/>
    <p:sldLayoutId id="2147484093" r:id="rId4"/>
    <p:sldLayoutId id="2147484074" r:id="rId5"/>
    <p:sldLayoutId id="2147484073" r:id="rId6"/>
    <p:sldLayoutId id="2147484094" r:id="rId7"/>
    <p:sldLayoutId id="2147484163" r:id="rId8"/>
    <p:sldLayoutId id="2147484062" r:id="rId9"/>
    <p:sldLayoutId id="2147484161" r:id="rId10"/>
    <p:sldLayoutId id="2147484072" r:id="rId11"/>
    <p:sldLayoutId id="2147484095" r:id="rId12"/>
    <p:sldLayoutId id="2147484160" r:id="rId13"/>
    <p:sldLayoutId id="2147484082" r:id="rId14"/>
    <p:sldLayoutId id="2147484162" r:id="rId1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126000" rtl="0" eaLnBrk="1" latinLnBrk="0" hangingPunct="1">
        <a:lnSpc>
          <a:spcPct val="105000"/>
        </a:lnSpc>
        <a:spcBef>
          <a:spcPts val="0"/>
        </a:spcBef>
        <a:buFont typeface="Arial" panose="020B0604020202020204" pitchFamily="34" charset="0"/>
        <a:buNone/>
        <a:tabLst/>
        <a:defRPr sz="1600" kern="120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defTabSz="126000" rtl="0" eaLnBrk="1" latinLnBrk="0" hangingPunct="1">
        <a:lnSpc>
          <a:spcPct val="105000"/>
        </a:lnSpc>
        <a:spcBef>
          <a:spcPts val="0"/>
        </a:spcBef>
        <a:buFont typeface="Arial" panose="020B0604020202020204" pitchFamily="34" charset="0"/>
        <a:buNone/>
        <a:tabLst>
          <a:tab pos="126000" algn="l"/>
        </a:tabLst>
        <a:defRPr sz="1200" kern="1200">
          <a:solidFill>
            <a:schemeClr val="tx2"/>
          </a:solidFill>
          <a:latin typeface="+mn-lt"/>
          <a:ea typeface="+mn-ea"/>
          <a:cs typeface="+mn-cs"/>
        </a:defRPr>
      </a:lvl2pPr>
      <a:lvl3pPr marL="126000" indent="-126000" algn="l" defTabSz="126000" rtl="0" eaLnBrk="1" latinLnBrk="0" hangingPunct="1">
        <a:lnSpc>
          <a:spcPct val="105000"/>
        </a:lnSpc>
        <a:spcBef>
          <a:spcPts val="0"/>
        </a:spcBef>
        <a:buFont typeface="System Font Regular"/>
        <a:buChar char="–"/>
        <a:tabLst>
          <a:tab pos="126000" algn="l"/>
        </a:tabLst>
        <a:defRPr sz="1200" kern="1200">
          <a:solidFill>
            <a:schemeClr val="tx2"/>
          </a:solidFill>
          <a:latin typeface="+mn-lt"/>
          <a:ea typeface="+mn-ea"/>
          <a:cs typeface="+mn-cs"/>
        </a:defRPr>
      </a:lvl3pPr>
      <a:lvl4pPr marL="288000" indent="-144000" algn="l" defTabSz="126000" rtl="0" eaLnBrk="1" latinLnBrk="0" hangingPunct="1">
        <a:lnSpc>
          <a:spcPct val="1050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•"/>
        <a:tabLst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0" indent="0" algn="l" defTabSz="126000" rtl="0" eaLnBrk="1" latinLnBrk="0" hangingPunct="1">
        <a:lnSpc>
          <a:spcPct val="105000"/>
        </a:lnSpc>
        <a:spcBef>
          <a:spcPts val="800"/>
        </a:spcBef>
        <a:spcAft>
          <a:spcPts val="800"/>
        </a:spcAft>
        <a:buFont typeface="Arial" panose="020B0604020202020204" pitchFamily="34" charset="0"/>
        <a:buNone/>
        <a:tabLst>
          <a:tab pos="126000" algn="l"/>
        </a:tabLst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216000" indent="-216000" algn="l" defTabSz="126000" rtl="0" eaLnBrk="1" latinLnBrk="0" hangingPunct="1">
        <a:lnSpc>
          <a:spcPct val="105000"/>
        </a:lnSpc>
        <a:spcBef>
          <a:spcPts val="0"/>
        </a:spcBef>
        <a:spcAft>
          <a:spcPts val="600"/>
        </a:spcAft>
        <a:buFont typeface="+mj-lt"/>
        <a:buAutoNum type="arabicPeriod"/>
        <a:tabLst>
          <a:tab pos="126000" algn="l"/>
        </a:tabLst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16000" indent="-216000" algn="l" defTabSz="126000" rtl="0" eaLnBrk="1" latinLnBrk="0" hangingPunct="1">
        <a:lnSpc>
          <a:spcPct val="105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tabLst>
          <a:tab pos="126000" algn="l"/>
        </a:tabLst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0" indent="0" algn="l" defTabSz="126000" rtl="0" eaLnBrk="1" latinLnBrk="0" hangingPunct="1">
        <a:lnSpc>
          <a:spcPct val="105000"/>
        </a:lnSpc>
        <a:spcBef>
          <a:spcPts val="0"/>
        </a:spcBef>
        <a:buFont typeface="Arial" panose="020B0604020202020204" pitchFamily="34" charset="0"/>
        <a:buNone/>
        <a:tabLst>
          <a:tab pos="126000" algn="l"/>
        </a:tabLst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l" defTabSz="126000" rtl="0" eaLnBrk="1" latinLnBrk="0" hangingPunct="1">
        <a:lnSpc>
          <a:spcPct val="105000"/>
        </a:lnSpc>
        <a:spcBef>
          <a:spcPts val="0"/>
        </a:spcBef>
        <a:buFont typeface="Arial" panose="020B0604020202020204" pitchFamily="34" charset="0"/>
        <a:buNone/>
        <a:tabLst>
          <a:tab pos="126000" algn="l"/>
        </a:tabLst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5ACDD-F072-F89A-3E7A-0346D532EA3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Generating MARC records from BITS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CF6A37-16E6-A834-C490-6504E75AC4F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EE1F7E7-3AB0-7D14-BC44-FF8E59BE6453}"/>
              </a:ext>
            </a:extLst>
          </p:cNvPr>
          <p:cNvSpPr txBox="1"/>
          <p:nvPr/>
        </p:nvSpPr>
        <p:spPr>
          <a:xfrm>
            <a:off x="540000" y="5241770"/>
            <a:ext cx="6443329" cy="1260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/>
            <a:r>
              <a:rPr lang="en-GB" sz="2400" dirty="0">
                <a:solidFill>
                  <a:schemeClr val="bg1"/>
                </a:solidFill>
              </a:rPr>
              <a:t>Mark Dunn</a:t>
            </a:r>
          </a:p>
          <a:p>
            <a:pPr algn="l"/>
            <a:r>
              <a:rPr lang="en-GB" sz="2400" dirty="0">
                <a:solidFill>
                  <a:schemeClr val="bg1"/>
                </a:solidFill>
              </a:rPr>
              <a:t>Content Engineering Manager</a:t>
            </a:r>
          </a:p>
          <a:p>
            <a:pPr algn="l"/>
            <a:r>
              <a:rPr lang="en-GB" sz="2400" dirty="0">
                <a:solidFill>
                  <a:schemeClr val="bg1"/>
                </a:solidFill>
              </a:rPr>
              <a:t>Oxford University Press</a:t>
            </a:r>
          </a:p>
        </p:txBody>
      </p:sp>
    </p:spTree>
    <p:extLst>
      <p:ext uri="{BB962C8B-B14F-4D97-AF65-F5344CB8AC3E}">
        <p14:creationId xmlns:p14="http://schemas.microsoft.com/office/powerpoint/2010/main" val="3497651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0FA1750-8AED-A1D2-33D9-E169EDE66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Generating MARC records from BITS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1C8702-26D9-9A60-A079-13C609AB25D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A standard format (ANSI Z39.2) for recording bibliographic metadata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5624FD47-E3B6-9CCD-7D00-296067237737}"/>
              </a:ext>
            </a:extLst>
          </p:cNvPr>
          <p:cNvPicPr>
            <a:picLocks noGrp="1" noChangeAspect="1"/>
          </p:cNvPicPr>
          <p:nvPr>
            <p:ph sz="quarter" idx="16"/>
          </p:nvPr>
        </p:nvPicPr>
        <p:blipFill>
          <a:blip r:embed="rId3"/>
          <a:stretch>
            <a:fillRect/>
          </a:stretch>
        </p:blipFill>
        <p:spPr>
          <a:xfrm>
            <a:off x="6240002" y="1260000"/>
            <a:ext cx="5119215" cy="4760704"/>
          </a:xfr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B35BA8E4-A5EC-EFBD-E9D2-57E69AE3B47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What is MARC?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A7D773-D096-D170-752F-8FFCB63EE371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CC19541-5F6E-2C4C-BF21-196C1C8E2E31}" type="slidenum">
              <a:rPr lang="en-GB" smtClean="0"/>
              <a:pPr/>
              <a:t>2</a:t>
            </a:fld>
            <a:endParaRPr lang="en-GB" dirty="0"/>
          </a:p>
        </p:txBody>
      </p:sp>
      <p:pic>
        <p:nvPicPr>
          <p:cNvPr id="7" name="Picture 6" descr="A close-up of a sign&#10;&#10;Description automatically generated">
            <a:extLst>
              <a:ext uri="{FF2B5EF4-FFF2-40B4-BE49-F238E27FC236}">
                <a16:creationId xmlns:a16="http://schemas.microsoft.com/office/drawing/2014/main" id="{8DA69223-B5EC-2611-E79F-66F2547EF3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750" y="2971652"/>
            <a:ext cx="4762500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698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0FA1750-8AED-A1D2-33D9-E169EDE66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Generating MARC records from BITS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1C8702-26D9-9A60-A079-13C609AB25D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35BA8E4-A5EC-EFBD-E9D2-57E69AE3B47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 raw MARC record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A7D773-D096-D170-752F-8FFCB63EE371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CC19541-5F6E-2C4C-BF21-196C1C8E2E31}" type="slidenum">
              <a:rPr lang="en-GB" smtClean="0"/>
              <a:pPr/>
              <a:t>3</a:t>
            </a:fld>
            <a:endParaRPr lang="en-GB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0A4DCD36-913C-C86D-3816-65745E9D5233}"/>
              </a:ext>
            </a:extLst>
          </p:cNvPr>
          <p:cNvPicPr>
            <a:picLocks noGrp="1" noChangeAspect="1"/>
          </p:cNvPicPr>
          <p:nvPr>
            <p:ph sz="quarter" idx="16"/>
          </p:nvPr>
        </p:nvPicPr>
        <p:blipFill>
          <a:blip r:embed="rId2"/>
          <a:stretch>
            <a:fillRect/>
          </a:stretch>
        </p:blipFill>
        <p:spPr>
          <a:xfrm>
            <a:off x="4434555" y="1700608"/>
            <a:ext cx="7484471" cy="4140000"/>
          </a:xfrm>
        </p:spPr>
      </p:pic>
    </p:spTree>
    <p:extLst>
      <p:ext uri="{BB962C8B-B14F-4D97-AF65-F5344CB8AC3E}">
        <p14:creationId xmlns:p14="http://schemas.microsoft.com/office/powerpoint/2010/main" val="2117785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0FA1750-8AED-A1D2-33D9-E169EDE66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Generating MARC records from BITS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1C8702-26D9-9A60-A079-13C609AB25D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32000" y="2088000"/>
            <a:ext cx="4130061" cy="4140000"/>
          </a:xfrm>
        </p:spPr>
        <p:txBody>
          <a:bodyPr/>
          <a:lstStyle/>
          <a:p>
            <a:r>
              <a:rPr lang="en-GB" dirty="0"/>
              <a:t>Leader, including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length of record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starting position of field data</a:t>
            </a:r>
          </a:p>
          <a:p>
            <a:endParaRPr lang="en-GB" dirty="0"/>
          </a:p>
          <a:p>
            <a:r>
              <a:rPr lang="en-GB" dirty="0"/>
              <a:t>Directory: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series of 12-digit blocks, one per field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field ID (characters 1-3)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field length (characters 4-7)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starting position of field data (characters 8-12)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dirty="0"/>
              <a:t>Fields: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Title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Authors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Publication date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Dewey Decimal classification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etc.</a:t>
            </a:r>
          </a:p>
          <a:p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35BA8E4-A5EC-EFBD-E9D2-57E69AE3B47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MARC record components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A7D773-D096-D170-752F-8FFCB63EE371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CC19541-5F6E-2C4C-BF21-196C1C8E2E31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8" name="Content Placeholder 7" descr="A screenshot of a computer&#10;&#10;Description automatically generated">
            <a:extLst>
              <a:ext uri="{FF2B5EF4-FFF2-40B4-BE49-F238E27FC236}">
                <a16:creationId xmlns:a16="http://schemas.microsoft.com/office/drawing/2014/main" id="{F3754E95-3C02-2C6E-1B87-589B74ED3439}"/>
              </a:ext>
            </a:extLst>
          </p:cNvPr>
          <p:cNvPicPr>
            <a:picLocks noGrp="1" noChangeAspect="1"/>
          </p:cNvPicPr>
          <p:nvPr>
            <p:ph sz="quarter" idx="1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2061" y="1692505"/>
            <a:ext cx="7148927" cy="4176030"/>
          </a:xfrm>
        </p:spPr>
      </p:pic>
      <p:pic>
        <p:nvPicPr>
          <p:cNvPr id="11" name="Picture 10" descr="A screenshot of a computer&#10;&#10;Description automatically generated">
            <a:extLst>
              <a:ext uri="{FF2B5EF4-FFF2-40B4-BE49-F238E27FC236}">
                <a16:creationId xmlns:a16="http://schemas.microsoft.com/office/drawing/2014/main" id="{D6220D2D-9861-04C6-1937-A1E0C0A904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7477" y="338948"/>
            <a:ext cx="7059596" cy="6033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078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0FA1750-8AED-A1D2-33D9-E169EDE66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Generating MARC records from BITS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1C8702-26D9-9A60-A079-13C609AB25D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Different standards for capitalization of titles.</a:t>
            </a:r>
          </a:p>
          <a:p>
            <a:r>
              <a:rPr lang="en-GB" dirty="0"/>
              <a:t>(Use &lt;alt-title&gt;?)</a:t>
            </a:r>
          </a:p>
          <a:p>
            <a:endParaRPr lang="en-GB" dirty="0"/>
          </a:p>
          <a:p>
            <a:r>
              <a:rPr lang="en-GB" dirty="0"/>
              <a:t>Information not currently held in our BITS XML, e.g.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Dewey Decimal Classification Number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Library of Congress Call Number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author life dates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target audience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35BA8E4-A5EC-EFBD-E9D2-57E69AE3B47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Problems with using BITS source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A7D773-D096-D170-752F-8FFCB63EE371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CC19541-5F6E-2C4C-BF21-196C1C8E2E31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7" name="Content Placeholder 6" descr="A close up of a sign&#10;&#10;Description automatically generated">
            <a:extLst>
              <a:ext uri="{FF2B5EF4-FFF2-40B4-BE49-F238E27FC236}">
                <a16:creationId xmlns:a16="http://schemas.microsoft.com/office/drawing/2014/main" id="{FCA5D390-7FB7-72A8-F094-4E168F9F3449}"/>
              </a:ext>
            </a:extLst>
          </p:cNvPr>
          <p:cNvPicPr>
            <a:picLocks noGrp="1" noChangeAspect="1"/>
          </p:cNvPicPr>
          <p:nvPr>
            <p:ph sz="quarter" idx="1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2000" y="2587104"/>
            <a:ext cx="5076825" cy="657225"/>
          </a:xfr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C97BFFA-BC26-5FAF-4955-FCE257E413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2075" y="3922799"/>
            <a:ext cx="7781925" cy="65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347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0FA1750-8AED-A1D2-33D9-E169EDE66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Generating MARC records from BITS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1C8702-26D9-9A60-A079-13C609AB25D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31999" y="2088000"/>
            <a:ext cx="6937791" cy="4140000"/>
          </a:xfrm>
        </p:spPr>
        <p:txBody>
          <a:bodyPr/>
          <a:lstStyle/>
          <a:p>
            <a:r>
              <a:rPr lang="en-GB" dirty="0"/>
              <a:t>MARC records use characters illegal in XML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001D (group separator; i.e. record terminator)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001E (record separator; i.e. field terminator)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001F (unit separator; delimiter of subfields within a field)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dirty="0"/>
              <a:t>Solution: use placeholder characters in XSLT and replace them using a Java wrapper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35BA8E4-A5EC-EFBD-E9D2-57E69AE3B47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Problems with using XSLT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A7D773-D096-D170-752F-8FFCB63EE371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CC19541-5F6E-2C4C-BF21-196C1C8E2E31}" type="slidenum">
              <a:rPr lang="en-GB" smtClean="0"/>
              <a:pPr/>
              <a:t>6</a:t>
            </a:fld>
            <a:endParaRPr lang="en-GB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4222C3C3-0190-C474-D57F-3D80086FFCDC}"/>
              </a:ext>
            </a:extLst>
          </p:cNvPr>
          <p:cNvPicPr>
            <a:picLocks noGrp="1" noChangeAspect="1"/>
          </p:cNvPicPr>
          <p:nvPr>
            <p:ph sz="quarter" idx="16"/>
          </p:nvPr>
        </p:nvPicPr>
        <p:blipFill>
          <a:blip r:embed="rId3"/>
          <a:stretch>
            <a:fillRect/>
          </a:stretch>
        </p:blipFill>
        <p:spPr>
          <a:xfrm>
            <a:off x="2784000" y="5172002"/>
            <a:ext cx="8682657" cy="1055998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9C11D4E-6992-D548-291E-863C0408B0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84004" y="4008004"/>
            <a:ext cx="7672694" cy="1055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7989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444EB0D-E83C-BEB0-F409-DE00BAA27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QTI and InDesign</a:t>
            </a:r>
          </a:p>
          <a:p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766A81-B41C-5C76-6462-58CC7FC5B69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Mark Dunn</a:t>
            </a:r>
          </a:p>
          <a:p>
            <a:r>
              <a:rPr lang="en-GB" dirty="0"/>
              <a:t>Content Engineering Manager, OUP</a:t>
            </a:r>
          </a:p>
          <a:p>
            <a:endParaRPr lang="en-GB" dirty="0"/>
          </a:p>
          <a:p>
            <a:r>
              <a:rPr lang="en-GB" dirty="0"/>
              <a:t>mark.dunn@oup.com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https://www.loc.gov/marc/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4578496-010B-6B40-135C-A4BACF5FBE2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Thank you!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994BF5-84C6-9AD1-5CEC-7818064E2842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CC19541-5F6E-2C4C-BF21-196C1C8E2E31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15" name="Picture 14" descr="A blue circle with black text&#10;&#10;Description automatically generated">
            <a:extLst>
              <a:ext uri="{FF2B5EF4-FFF2-40B4-BE49-F238E27FC236}">
                <a16:creationId xmlns:a16="http://schemas.microsoft.com/office/drawing/2014/main" id="{9BA90E25-CA4F-F620-CDBE-C720D02BE5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002" y="2100513"/>
            <a:ext cx="2656974" cy="2656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705872"/>
      </p:ext>
    </p:extLst>
  </p:cSld>
  <p:clrMapOvr>
    <a:masterClrMapping/>
  </p:clrMapOvr>
</p:sld>
</file>

<file path=ppt/theme/theme1.xml><?xml version="1.0" encoding="utf-8"?>
<a:theme xmlns:a="http://schemas.openxmlformats.org/drawingml/2006/main" name="OUP2021">
  <a:themeElements>
    <a:clrScheme name="Oxford uni press">
      <a:dk1>
        <a:srgbClr val="000000"/>
      </a:dk1>
      <a:lt1>
        <a:srgbClr val="FFFFFF"/>
      </a:lt1>
      <a:dk2>
        <a:srgbClr val="011E41"/>
      </a:dk2>
      <a:lt2>
        <a:srgbClr val="CAD7D8"/>
      </a:lt2>
      <a:accent1>
        <a:srgbClr val="0043E0"/>
      </a:accent1>
      <a:accent2>
        <a:srgbClr val="FD5820"/>
      </a:accent2>
      <a:accent3>
        <a:srgbClr val="C8DC00"/>
      </a:accent3>
      <a:accent4>
        <a:srgbClr val="FFE12C"/>
      </a:accent4>
      <a:accent5>
        <a:srgbClr val="F3A7B8"/>
      </a:accent5>
      <a:accent6>
        <a:srgbClr val="9B1827"/>
      </a:accent6>
      <a:hlink>
        <a:srgbClr val="000000"/>
      </a:hlink>
      <a:folHlink>
        <a:srgbClr val="000000"/>
      </a:folHlink>
    </a:clrScheme>
    <a:fontScheme name="Oxford Uni Press">
      <a:majorFont>
        <a:latin typeface="DM Serif Display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defRPr sz="1200" dirty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UP2021" id="{688453D4-677B-4636-99BE-1C2F25B2A44B}" vid="{60309BE4-C7A4-4715-A78D-D4411398683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OUP2021</Template>
  <TotalTime>789</TotalTime>
  <Words>313</Words>
  <Application>Microsoft Office PowerPoint</Application>
  <PresentationFormat>Widescreen</PresentationFormat>
  <Paragraphs>73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Aptos</vt:lpstr>
      <vt:lpstr>Arial</vt:lpstr>
      <vt:lpstr>DM Serif Display</vt:lpstr>
      <vt:lpstr>Open Sans</vt:lpstr>
      <vt:lpstr>Open Sans Light</vt:lpstr>
      <vt:lpstr>System Font Regular</vt:lpstr>
      <vt:lpstr>OUP2021</vt:lpstr>
      <vt:lpstr>Generating MARC records from BITS</vt:lpstr>
      <vt:lpstr>What is MARC?</vt:lpstr>
      <vt:lpstr>A raw MARC record</vt:lpstr>
      <vt:lpstr>MARC record components</vt:lpstr>
      <vt:lpstr>Problems with using BITS source</vt:lpstr>
      <vt:lpstr>Problems with using XSLT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Generating MARC records from BITS</dc:title>
  <dc:creator>Mark Dunn</dc:creator>
  <cp:lastModifiedBy>Mark Dunn</cp:lastModifiedBy>
  <cp:revision>1</cp:revision>
  <dcterms:created xsi:type="dcterms:W3CDTF">2024-05-15T12:44:02Z</dcterms:created>
  <dcterms:modified xsi:type="dcterms:W3CDTF">2024-07-31T17:01:13Z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be5cb09a-2992-49d6-8ac9-5f63e7b1ad2f_Enabled">
    <vt:lpwstr>true</vt:lpwstr>
  </property>
  <property fmtid="{D5CDD505-2E9C-101B-9397-08002B2CF9AE}" pid="3" name="MSIP_Label_be5cb09a-2992-49d6-8ac9-5f63e7b1ad2f_SetDate">
    <vt:lpwstr>2024-05-15T12:56:48Z</vt:lpwstr>
  </property>
  <property fmtid="{D5CDD505-2E9C-101B-9397-08002B2CF9AE}" pid="4" name="MSIP_Label_be5cb09a-2992-49d6-8ac9-5f63e7b1ad2f_Method">
    <vt:lpwstr>Standard</vt:lpwstr>
  </property>
  <property fmtid="{D5CDD505-2E9C-101B-9397-08002B2CF9AE}" pid="5" name="MSIP_Label_be5cb09a-2992-49d6-8ac9-5f63e7b1ad2f_Name">
    <vt:lpwstr>Controlled</vt:lpwstr>
  </property>
  <property fmtid="{D5CDD505-2E9C-101B-9397-08002B2CF9AE}" pid="6" name="MSIP_Label_be5cb09a-2992-49d6-8ac9-5f63e7b1ad2f_SiteId">
    <vt:lpwstr>91761b62-4c45-43f5-9f0e-be8ad9b551ff</vt:lpwstr>
  </property>
  <property fmtid="{D5CDD505-2E9C-101B-9397-08002B2CF9AE}" pid="7" name="MSIP_Label_be5cb09a-2992-49d6-8ac9-5f63e7b1ad2f_ActionId">
    <vt:lpwstr>c283936a-a237-4dcc-beeb-e22788c8b2e2</vt:lpwstr>
  </property>
  <property fmtid="{D5CDD505-2E9C-101B-9397-08002B2CF9AE}" pid="8" name="MSIP_Label_be5cb09a-2992-49d6-8ac9-5f63e7b1ad2f_ContentBits">
    <vt:lpwstr>0</vt:lpwstr>
  </property>
</Properties>
</file>